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1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32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2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97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71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9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02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1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D764-583F-4D79-8437-ABD8B952A01A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D15F-77E7-4F69-9284-2D8694B1D7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緑ヶ丘小校歌ピア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5927939" y="5952717"/>
            <a:ext cx="258883" cy="2194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" y="278545"/>
            <a:ext cx="12010356" cy="54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ワイド画面</PresentationFormat>
  <Paragraphs>0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調布市教育委員会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緑ヶ丘小学校校歌</dc:title>
  <dc:creator>鈴木直己</dc:creator>
  <cp:lastModifiedBy>鈴木直己</cp:lastModifiedBy>
  <cp:revision>15</cp:revision>
  <dcterms:created xsi:type="dcterms:W3CDTF">2020-12-23T07:00:04Z</dcterms:created>
  <dcterms:modified xsi:type="dcterms:W3CDTF">2020-12-23T08:28:16Z</dcterms:modified>
</cp:coreProperties>
</file>