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C9519E-D54F-4EF3-B4F0-0E3F9AD05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D841D00-AE6C-4F57-A98E-59B43B8D5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2EBA91-134C-42F1-9495-195FEEB0C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39BC20-6220-4E2F-9EB0-54802F39F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918B97F-A437-4FD7-B775-39FAC6C3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443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F741EB-6AE3-4888-9E14-C1B9C271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522E456-711E-4981-AE6C-D6B818BEF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219999-0C3C-4F87-9669-EFCDD6B6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6231C7E-ED04-4BE3-952B-4A2E753B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2273D4-5762-487E-9FF5-501703F9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288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95308D4-4138-4C39-942C-8A8DAE0C7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808D66D-9B8F-435A-B855-891D69BBB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AB7FFCE-FED7-445F-985B-0D360775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0B4AB4-DF77-4524-B155-775A69AD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E15DB6-ADDA-4792-B92F-573585F5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76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3A1F6D-CCC7-4FFC-9E71-A6575CC9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93BF54-4F3A-4DA0-B681-32867EA90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9CFECD5-8D1C-4A8E-9006-FDA06292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14A52E-37C6-4216-A0AA-6E12EB95B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211ECB-CEBD-4B49-8413-732C134C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04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C30E98-9B87-44E9-BA47-3827D99C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59ACD08-7858-417C-8C31-555DF7E5B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EE22A6-242F-4A14-98C1-6A62EC37C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21FC5A-7707-4E13-808E-EA734196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F481E1-F651-45F8-94D8-4FFF8F0D1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086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F60A7B-51B2-4461-BA4B-6F64E399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13BCE5E-A259-4D75-805D-4BE7F538A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44AB42A-FB13-4B24-940F-A73503750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82E874-03A7-48BF-A9D6-83C941F71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E3C52B-0E6B-4A55-B211-11FB0E51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BFCE34-2B38-4C1A-B4C6-65B6A429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362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4D915E-1089-4023-9496-6ECB982EF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740794-1677-4722-A7FD-F232DEE43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E93C73E-2746-4F25-ADBA-53102C972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2914CA-AB22-44B2-80FB-21C7BF828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D35E91F-3ACB-4B17-A65C-B15F08A99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28DC029-DCE9-486D-9DC2-C4662EA9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38C1C7A-D88A-4209-8512-C138D31C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1C6EFFF-1B2E-41F6-82AD-CED11CE3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92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EC3AAB-EE66-4716-A0B0-4DE709933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36F80F4-BD7C-4FF3-B95D-18697F65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1430A0E-612E-4B22-9B6B-29F94371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ACDB594-2747-4266-B6C9-86BDFC0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43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375B327-736F-4BD4-9E3B-2D75B0610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C04F1DB-477D-488D-907B-6C24DAF0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DF3187-3466-4238-B097-00BBF820D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52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3822FA-6D42-48EF-88B4-B53F75897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C8E5C60-DE13-47AC-9287-A6AB61D5B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FB1A346-0759-4256-8A5A-8CF98EB6A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C08C6D6-68D3-40DF-85BD-ACEF9290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6D26F0-3F60-40F1-8BB7-1EA8B8B2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2A4FFA3-79A5-436A-BC30-5F7BF179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23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30C898-AF5C-4F5C-9641-830097C1D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DD9D46D-888E-48F1-8D65-572D3C3A5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C7B16C-DEB7-4A35-A1D1-E3A302547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8EBEBB-342D-4A1C-AFEB-D223B53C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510432E-B21B-4BA3-8D8E-8A64B73A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6D07E22-5D2E-45E5-9F4C-3BC447F3A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48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CD115E6-4BF8-4FC7-A870-814F5E65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CB6D29-6413-47F2-98C2-E9E9143C6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18E1B1B-05B3-45CC-908F-F4C2B6035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EA087-69B1-4719-80DF-343ED0E80DCD}" type="datetimeFigureOut">
              <a:rPr kumimoji="1" lang="ja-JP" altLang="en-US" smtClean="0"/>
              <a:t>2020/5/20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CAE522C-DBB9-4C79-8714-90633BC4D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7F9829-BAD2-4610-AD11-DD1E030E9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514AF-29EE-48D5-B631-AA309E2FCA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856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BA3803-D186-4393-8F6F-8A362628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82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/>
              <a:t>相似の中心と位置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255E7B-99EF-49C1-82F3-DEBF6CF0B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1106786"/>
            <a:ext cx="11541760" cy="3038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・動画を見ながら自分で書いてみて、相似の拡大を体験してみよう。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・本来ならば、すべての作業を動画にしていたのですが、ホームページに載せられなかったので、</a:t>
            </a:r>
            <a:r>
              <a:rPr lang="ja-JP" altLang="en-US" dirty="0"/>
              <a:t>それぞれ難しい部分のみ動画にしてます。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これでもわからなかったときは小野田先生に聞いてください。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再生ボタンを押すと見れます。声は入れてないので音はなしで見てください。　　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71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4AFAF3-5432-4D34-AF32-7C05DD8A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/>
              <a:t>輪ゴムの結び方</a:t>
            </a:r>
          </a:p>
        </p:txBody>
      </p:sp>
      <p:pic>
        <p:nvPicPr>
          <p:cNvPr id="4" name="動画切出_2020年05月20日16時34分37秒">
            <a:hlinkClick r:id="" action="ppaction://media"/>
            <a:extLst>
              <a:ext uri="{FF2B5EF4-FFF2-40B4-BE49-F238E27FC236}">
                <a16:creationId xmlns:a16="http://schemas.microsoft.com/office/drawing/2014/main" id="{76E9FC0E-0332-498B-B543-AA58FB40F2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5810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4AFAF3-5432-4D34-AF32-7C05DD8A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がびょうをさして、シャーペンをひっかけるまで</a:t>
            </a:r>
            <a:endParaRPr kumimoji="1" lang="ja-JP" altLang="en-US" dirty="0"/>
          </a:p>
        </p:txBody>
      </p:sp>
      <p:pic>
        <p:nvPicPr>
          <p:cNvPr id="6" name="動画切出_2020年05月20日16時35分25秒">
            <a:hlinkClick r:id="" action="ppaction://media"/>
            <a:extLst>
              <a:ext uri="{FF2B5EF4-FFF2-40B4-BE49-F238E27FC236}">
                <a16:creationId xmlns:a16="http://schemas.microsoft.com/office/drawing/2014/main" id="{FED8E12A-8B6D-4D3D-8DC2-E4BC2F15F1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92118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4AFAF3-5432-4D34-AF32-7C05DD8A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シャーペン</a:t>
            </a:r>
            <a:r>
              <a:rPr lang="ja-JP" altLang="en-US" dirty="0"/>
              <a:t>に輪ゴムをしっかりとひっかけてから、</a:t>
            </a:r>
            <a:r>
              <a:rPr kumimoji="1" lang="ja-JP" altLang="en-US" dirty="0"/>
              <a:t>絵を描く</a:t>
            </a:r>
          </a:p>
        </p:txBody>
      </p:sp>
      <p:pic>
        <p:nvPicPr>
          <p:cNvPr id="6" name="動画切出_2020年05月20日16時36分05秒">
            <a:hlinkClick r:id="" action="ppaction://media"/>
            <a:extLst>
              <a:ext uri="{FF2B5EF4-FFF2-40B4-BE49-F238E27FC236}">
                <a16:creationId xmlns:a16="http://schemas.microsoft.com/office/drawing/2014/main" id="{644EC2D2-6CA0-403D-A297-9C4BF637055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4237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108</Words>
  <Application>Microsoft Office PowerPoint</Application>
  <PresentationFormat>ワイド画面</PresentationFormat>
  <Paragraphs>8</Paragraphs>
  <Slides>4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游ゴシック</vt:lpstr>
      <vt:lpstr>游ゴシック Light</vt:lpstr>
      <vt:lpstr>Arial</vt:lpstr>
      <vt:lpstr>Office テーマ</vt:lpstr>
      <vt:lpstr>相似の中心と位置</vt:lpstr>
      <vt:lpstr>輪ゴムの結び方</vt:lpstr>
      <vt:lpstr>がびょうをさして、シャーペンをひっかけるまで</vt:lpstr>
      <vt:lpstr>シャーペンに輪ゴムをしっかりとひっかけてから、絵を描く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小野田祐介</dc:creator>
  <cp:lastModifiedBy>小野田祐介</cp:lastModifiedBy>
  <cp:revision>24</cp:revision>
  <dcterms:created xsi:type="dcterms:W3CDTF">2020-05-18T02:45:06Z</dcterms:created>
  <dcterms:modified xsi:type="dcterms:W3CDTF">2020-05-20T07:43:57Z</dcterms:modified>
</cp:coreProperties>
</file>